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28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Cabin" panose="020B08030502020200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9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on 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4541</TotalTime>
  <Words>1870</Words>
  <Application>Microsoft Office PowerPoint</Application>
  <PresentationFormat>On-screen Show (4:3)</PresentationFormat>
  <Paragraphs>544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Segoe UI</vt:lpstr>
      <vt:lpstr>Cabin</vt:lpstr>
      <vt:lpstr>Arial</vt:lpstr>
      <vt:lpstr>Times New Roman</vt:lpstr>
      <vt:lpstr>Droid Sans Fallback</vt:lpstr>
      <vt:lpstr>FreeSans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on  translation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Body weight time course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197</cp:revision>
  <dcterms:created xsi:type="dcterms:W3CDTF">2015-07-04T16:17:21Z</dcterms:created>
  <dcterms:modified xsi:type="dcterms:W3CDTF">2015-07-10T01:21:18Z</dcterms:modified>
</cp:coreProperties>
</file>